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78" r:id="rId2"/>
    <p:sldId id="284" r:id="rId3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  <a:srgbClr val="FF6F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106" autoAdjust="0"/>
    <p:restoredTop sz="94444" autoAdjust="0"/>
  </p:normalViewPr>
  <p:slideViewPr>
    <p:cSldViewPr snapToGrid="0" snapToObjects="1" showGuides="1">
      <p:cViewPr varScale="1">
        <p:scale>
          <a:sx n="86" d="100"/>
          <a:sy n="86" d="100"/>
        </p:scale>
        <p:origin x="461" y="67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-498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09F4C4-5698-FC4C-9649-BFD2699D012B}" type="datetimeFigureOut">
              <a:rPr lang="en-US" smtClean="0"/>
              <a:t>3/8/2022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80601E-3397-8D4D-B66E-A9A52A8A2A3F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88367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2"/>
            <a:ext cx="7772400" cy="1102519"/>
          </a:xfrm>
        </p:spPr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2E24B-1736-4744-9E3B-CF198667A0B2}" type="datetimeFigureOut">
              <a:rPr lang="en-US" smtClean="0"/>
              <a:t>3/8/2022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E5117-87BC-1D40-9747-699EE7557E07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6241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2E24B-1736-4744-9E3B-CF198667A0B2}" type="datetimeFigureOut">
              <a:rPr lang="en-US" smtClean="0"/>
              <a:t>3/8/2022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E5117-87BC-1D40-9747-699EE7557E07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95993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2E24B-1736-4744-9E3B-CF198667A0B2}" type="datetimeFigureOut">
              <a:rPr lang="en-US" smtClean="0"/>
              <a:t>3/8/2022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E5117-87BC-1D40-9747-699EE7557E07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2894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2E24B-1736-4744-9E3B-CF198667A0B2}" type="datetimeFigureOut">
              <a:rPr lang="en-US" smtClean="0"/>
              <a:t>3/8/2022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E5117-87BC-1D40-9747-699EE7557E07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3620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2E24B-1736-4744-9E3B-CF198667A0B2}" type="datetimeFigureOut">
              <a:rPr lang="en-US" smtClean="0"/>
              <a:t>3/8/2022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E5117-87BC-1D40-9747-699EE7557E07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52765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2E24B-1736-4744-9E3B-CF198667A0B2}" type="datetimeFigureOut">
              <a:rPr lang="en-US" smtClean="0"/>
              <a:t>3/8/2022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E5117-87BC-1D40-9747-699EE7557E07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3764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2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2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2E24B-1736-4744-9E3B-CF198667A0B2}" type="datetimeFigureOut">
              <a:rPr lang="en-US" smtClean="0"/>
              <a:t>3/8/2022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E5117-87BC-1D40-9747-699EE7557E07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5877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2E24B-1736-4744-9E3B-CF198667A0B2}" type="datetimeFigureOut">
              <a:rPr lang="en-US" smtClean="0"/>
              <a:t>3/8/2022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E5117-87BC-1D40-9747-699EE7557E07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96949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2E24B-1736-4744-9E3B-CF198667A0B2}" type="datetimeFigureOut">
              <a:rPr lang="en-US" smtClean="0"/>
              <a:t>3/8/2022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E5117-87BC-1D40-9747-699EE7557E07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6752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7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1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7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2E24B-1736-4744-9E3B-CF198667A0B2}" type="datetimeFigureOut">
              <a:rPr lang="en-US" smtClean="0"/>
              <a:t>3/8/2022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E5117-87BC-1D40-9747-699EE7557E07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1940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6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2E24B-1736-4744-9E3B-CF198667A0B2}" type="datetimeFigureOut">
              <a:rPr lang="en-US" smtClean="0"/>
              <a:t>3/8/2022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E5117-87BC-1D40-9747-699EE7557E07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842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D2E24B-1736-4744-9E3B-CF198667A0B2}" type="datetimeFigureOut">
              <a:rPr lang="en-US" smtClean="0"/>
              <a:t>3/8/2022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0E5117-87BC-1D40-9747-699EE7557E07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2981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3D09407-53BC-485E-B4CE-BC5E4FC4B25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771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21DB988-49FC-4608-B0A2-E2F3A401904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" y="0"/>
            <a:ext cx="9143772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27" y="2549826"/>
            <a:ext cx="7980565" cy="581884"/>
          </a:xfrm>
        </p:spPr>
        <p:txBody>
          <a:bodyPr anchor="b">
            <a:normAutofit fontScale="90000"/>
          </a:bodyPr>
          <a:lstStyle/>
          <a:p>
            <a:pPr>
              <a:lnSpc>
                <a:spcPct val="90000"/>
              </a:lnSpc>
            </a:pPr>
            <a:r>
              <a:rPr lang="en-AU" sz="800" b="1" baseline="30000">
                <a:solidFill>
                  <a:schemeClr val="tx2"/>
                </a:solidFill>
                <a:latin typeface="Aller"/>
                <a:cs typeface="Aller"/>
              </a:rPr>
              <a:t/>
            </a:r>
            <a:br>
              <a:rPr lang="en-AU" sz="800" b="1" baseline="30000">
                <a:solidFill>
                  <a:schemeClr val="tx2"/>
                </a:solidFill>
                <a:latin typeface="Aller"/>
                <a:cs typeface="Aller"/>
              </a:rPr>
            </a:br>
            <a:r>
              <a:rPr lang="en-AU" sz="800" b="1" baseline="30000">
                <a:solidFill>
                  <a:schemeClr val="tx2"/>
                </a:solidFill>
                <a:latin typeface="Aller"/>
                <a:cs typeface="Aller"/>
              </a:rPr>
              <a:t/>
            </a:r>
            <a:br>
              <a:rPr lang="en-AU" sz="800" b="1" baseline="30000">
                <a:solidFill>
                  <a:schemeClr val="tx2"/>
                </a:solidFill>
                <a:latin typeface="Aller"/>
                <a:cs typeface="Aller"/>
              </a:rPr>
            </a:br>
            <a:r>
              <a:rPr lang="en-US" sz="800">
                <a:solidFill>
                  <a:schemeClr val="tx2"/>
                </a:solidFill>
              </a:rPr>
              <a:t/>
            </a:r>
            <a:br>
              <a:rPr lang="en-US" sz="800">
                <a:solidFill>
                  <a:schemeClr val="tx2"/>
                </a:solidFill>
              </a:rPr>
            </a:br>
            <a:r>
              <a:rPr lang="en-US" sz="800">
                <a:solidFill>
                  <a:schemeClr val="tx2"/>
                </a:solidFill>
              </a:rPr>
              <a:t> </a:t>
            </a:r>
            <a:r>
              <a:rPr lang="en-AU" sz="800" b="1" baseline="30000">
                <a:solidFill>
                  <a:schemeClr val="tx2"/>
                </a:solidFill>
                <a:latin typeface="Aller"/>
                <a:cs typeface="Aller"/>
              </a:rPr>
              <a:t/>
            </a:r>
            <a:br>
              <a:rPr lang="en-AU" sz="800" b="1" baseline="30000">
                <a:solidFill>
                  <a:schemeClr val="tx2"/>
                </a:solidFill>
                <a:latin typeface="Aller"/>
                <a:cs typeface="Aller"/>
              </a:rPr>
            </a:br>
            <a:r>
              <a:rPr lang="en-AU" sz="800" b="1" baseline="30000">
                <a:solidFill>
                  <a:schemeClr val="tx2"/>
                </a:solidFill>
                <a:latin typeface="Aller"/>
                <a:cs typeface="Aller"/>
              </a:rPr>
              <a:t/>
            </a:r>
            <a:br>
              <a:rPr lang="en-AU" sz="800" b="1" baseline="30000">
                <a:solidFill>
                  <a:schemeClr val="tx2"/>
                </a:solidFill>
                <a:latin typeface="Aller"/>
                <a:cs typeface="Aller"/>
              </a:rPr>
            </a:br>
            <a:endParaRPr lang="en-US" sz="800">
              <a:solidFill>
                <a:schemeClr val="tx2"/>
              </a:solidFill>
              <a:latin typeface="Aller"/>
              <a:cs typeface="Aller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E9B930FD-8671-4C4C-ADCF-73AC1D0CD41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7257560" y="0"/>
            <a:ext cx="1886211" cy="1630749"/>
            <a:chOff x="-305" y="-4155"/>
            <a:chExt cx="2514948" cy="2174333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C35B12C1-569C-4E37-AA33-7EF215F201B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F23E2660-7810-46F6-8752-187127C830C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C991DC45-0378-45B3-B325-FB8F98545E6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E228F5BA-5150-4554-B7EA-93F371F3B17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383C2651-AE0C-4AE4-8725-E2F9414FE21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-228" y="3242160"/>
            <a:ext cx="2533818" cy="1901340"/>
            <a:chOff x="-305" y="-1"/>
            <a:chExt cx="3832880" cy="2876136"/>
          </a:xfrm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CCE13265-B5D2-47B4-A199-E05F390D5B9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693EBD03-D832-462C-9304-7273698ED4F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0D53D3E2-805E-40D2-964F-352BF6D476B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B7A9A916-A926-43E6-800F-432ABC3F244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11D0D2DD-3BEE-6848-9F02-64FE64FDD5BD}"/>
              </a:ext>
            </a:extLst>
          </p:cNvPr>
          <p:cNvSpPr txBox="1"/>
          <p:nvPr/>
        </p:nvSpPr>
        <p:spPr>
          <a:xfrm>
            <a:off x="2351032" y="1416803"/>
            <a:ext cx="579030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Éléments-clés </a:t>
            </a:r>
          </a:p>
          <a:p>
            <a:endParaRPr lang="en-US" b="1" dirty="0"/>
          </a:p>
          <a:p>
            <a:r>
              <a:rPr lang="en-US" b="1" dirty="0">
                <a:solidFill>
                  <a:srgbClr val="800000"/>
                </a:solidFill>
              </a:rPr>
              <a:t>Photo portrait</a:t>
            </a:r>
          </a:p>
          <a:p>
            <a:r>
              <a:rPr lang="en-US" dirty="0" err="1"/>
              <a:t>Prénom</a:t>
            </a:r>
            <a:r>
              <a:rPr lang="en-US" dirty="0"/>
              <a:t> et Nom </a:t>
            </a:r>
          </a:p>
          <a:p>
            <a:r>
              <a:rPr lang="en-US" dirty="0" err="1"/>
              <a:t>Âge</a:t>
            </a:r>
            <a:r>
              <a:rPr lang="en-US" dirty="0"/>
              <a:t> </a:t>
            </a:r>
          </a:p>
          <a:p>
            <a:r>
              <a:rPr lang="en-US" dirty="0" err="1"/>
              <a:t>Greffé</a:t>
            </a:r>
            <a:r>
              <a:rPr lang="en-US" dirty="0"/>
              <a:t>(e), </a:t>
            </a:r>
            <a:r>
              <a:rPr lang="en-US" dirty="0" err="1"/>
              <a:t>dialysé</a:t>
            </a:r>
            <a:r>
              <a:rPr lang="en-US" dirty="0"/>
              <a:t>(e), </a:t>
            </a:r>
            <a:r>
              <a:rPr lang="en-US" dirty="0" err="1"/>
              <a:t>sympathisant</a:t>
            </a:r>
            <a:r>
              <a:rPr lang="en-US" dirty="0"/>
              <a:t>(e), </a:t>
            </a:r>
            <a:r>
              <a:rPr lang="en-US" dirty="0" err="1"/>
              <a:t>autre</a:t>
            </a:r>
            <a:r>
              <a:rPr lang="en-US" dirty="0"/>
              <a:t> ?</a:t>
            </a:r>
          </a:p>
          <a:p>
            <a:r>
              <a:rPr lang="en-US" dirty="0" err="1"/>
              <a:t>Adhérent</a:t>
            </a:r>
            <a:r>
              <a:rPr lang="en-US" dirty="0"/>
              <a:t>(e) </a:t>
            </a:r>
            <a:r>
              <a:rPr lang="en-US" dirty="0" err="1"/>
              <a:t>depuis</a:t>
            </a:r>
            <a:r>
              <a:rPr lang="en-US" dirty="0"/>
              <a:t> </a:t>
            </a:r>
            <a:r>
              <a:rPr lang="en-US" dirty="0" err="1"/>
              <a:t>combien</a:t>
            </a:r>
            <a:r>
              <a:rPr lang="en-US" dirty="0"/>
              <a:t> </a:t>
            </a:r>
            <a:r>
              <a:rPr lang="en-US" dirty="0" err="1"/>
              <a:t>d’années</a:t>
            </a:r>
            <a:r>
              <a:rPr lang="en-US" dirty="0"/>
              <a:t> 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857ADFC-62C8-9744-BD1A-7861528F4A31}"/>
              </a:ext>
            </a:extLst>
          </p:cNvPr>
          <p:cNvSpPr txBox="1"/>
          <p:nvPr/>
        </p:nvSpPr>
        <p:spPr>
          <a:xfrm>
            <a:off x="2351032" y="3953810"/>
            <a:ext cx="6013902" cy="70788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/>
              <a:t>2022 ASSEMBLEE GENERALE TRANS-FORME –  Présentation des candidats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429" y="78268"/>
            <a:ext cx="1631017" cy="2068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68291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114;p3">
            <a:extLst>
              <a:ext uri="{FF2B5EF4-FFF2-40B4-BE49-F238E27FC236}">
                <a16:creationId xmlns:a16="http://schemas.microsoft.com/office/drawing/2014/main" id="{37ECF1C1-3D21-3A40-B6C2-D1D385AB2A38}"/>
              </a:ext>
            </a:extLst>
          </p:cNvPr>
          <p:cNvSpPr txBox="1"/>
          <p:nvPr/>
        </p:nvSpPr>
        <p:spPr>
          <a:xfrm>
            <a:off x="996928" y="989558"/>
            <a:ext cx="7007624" cy="35725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>
              <a:buClr>
                <a:schemeClr val="dk1"/>
              </a:buClr>
              <a:buSzPct val="100000"/>
            </a:pPr>
            <a:r>
              <a:rPr lang="fr-FR" sz="1100" i="1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Votre présentation doit expliquer pourquoi vous souhaitez et/ou devriez être élu(e) administrateur/</a:t>
            </a:r>
            <a:r>
              <a:rPr lang="fr-FR" sz="1100" i="1" dirty="0" err="1">
                <a:solidFill>
                  <a:schemeClr val="dk1"/>
                </a:solidFill>
                <a:ea typeface="Calibri"/>
                <a:cs typeface="Calibri"/>
                <a:sym typeface="Calibri"/>
              </a:rPr>
              <a:t>trice</a:t>
            </a:r>
            <a:r>
              <a:rPr lang="fr-FR" sz="1100" i="1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 de Trans-Forme. Il doit inclure vos qualifications ainsi que des informations sur votre implication et vos activités autour du don d’organes et de la transplantation, et autres activités liées à </a:t>
            </a:r>
            <a:r>
              <a:rPr lang="fr-FR" sz="1100" i="1" dirty="0" err="1">
                <a:solidFill>
                  <a:schemeClr val="dk1"/>
                </a:solidFill>
                <a:ea typeface="Calibri"/>
                <a:cs typeface="Calibri"/>
                <a:sym typeface="Calibri"/>
              </a:rPr>
              <a:t>Trans-Forme</a:t>
            </a:r>
            <a:r>
              <a:rPr lang="fr-FR" sz="1100" i="1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, le cas échéant.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D9472982-8FA2-3148-8FCE-EDD61B0C14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0999" y="237997"/>
            <a:ext cx="7149884" cy="544264"/>
          </a:xfrm>
        </p:spPr>
        <p:txBody>
          <a:bodyPr>
            <a:normAutofit fontScale="90000"/>
          </a:bodyPr>
          <a:lstStyle/>
          <a:p>
            <a:pPr algn="l"/>
            <a:r>
              <a:rPr lang="en-US" sz="3600" dirty="0" err="1">
                <a:solidFill>
                  <a:schemeClr val="bg1">
                    <a:lumMod val="50000"/>
                  </a:schemeClr>
                </a:solidFill>
                <a:latin typeface="Aller"/>
                <a:cs typeface="Aller"/>
              </a:rPr>
              <a:t>Votre</a:t>
            </a:r>
            <a:r>
              <a:rPr lang="en-US" sz="3600" dirty="0">
                <a:solidFill>
                  <a:schemeClr val="bg1">
                    <a:lumMod val="50000"/>
                  </a:schemeClr>
                </a:solidFill>
                <a:latin typeface="Aller"/>
                <a:cs typeface="Aller"/>
              </a:rPr>
              <a:t> </a:t>
            </a:r>
            <a:r>
              <a:rPr lang="en-US" sz="3600" dirty="0" err="1">
                <a:solidFill>
                  <a:schemeClr val="bg1">
                    <a:lumMod val="50000"/>
                  </a:schemeClr>
                </a:solidFill>
                <a:latin typeface="Aller"/>
                <a:cs typeface="Aller"/>
              </a:rPr>
              <a:t>présentation</a:t>
            </a:r>
            <a:r>
              <a:rPr lang="en-US" sz="3600" dirty="0">
                <a:solidFill>
                  <a:schemeClr val="bg1">
                    <a:lumMod val="50000"/>
                  </a:schemeClr>
                </a:solidFill>
                <a:latin typeface="Aller"/>
                <a:cs typeface="Aller"/>
              </a:rPr>
              <a:t> </a:t>
            </a:r>
            <a:r>
              <a:rPr lang="en-US" sz="3600" dirty="0" err="1">
                <a:solidFill>
                  <a:schemeClr val="bg1">
                    <a:lumMod val="50000"/>
                  </a:schemeClr>
                </a:solidFill>
                <a:latin typeface="Aller"/>
                <a:cs typeface="Aller"/>
              </a:rPr>
              <a:t>en</a:t>
            </a:r>
            <a:r>
              <a:rPr lang="en-US" sz="3600" dirty="0">
                <a:solidFill>
                  <a:schemeClr val="bg1">
                    <a:lumMod val="50000"/>
                  </a:schemeClr>
                </a:solidFill>
                <a:latin typeface="Aller"/>
                <a:cs typeface="Aller"/>
              </a:rPr>
              <a:t> </a:t>
            </a:r>
            <a:r>
              <a:rPr lang="en-US" sz="3600" dirty="0" err="1">
                <a:solidFill>
                  <a:schemeClr val="bg1">
                    <a:lumMod val="50000"/>
                  </a:schemeClr>
                </a:solidFill>
                <a:latin typeface="Aller"/>
                <a:cs typeface="Aller"/>
              </a:rPr>
              <a:t>quelques</a:t>
            </a:r>
            <a:r>
              <a:rPr lang="en-US" sz="3600" dirty="0">
                <a:solidFill>
                  <a:schemeClr val="bg1">
                    <a:lumMod val="50000"/>
                  </a:schemeClr>
                </a:solidFill>
                <a:latin typeface="Aller"/>
                <a:cs typeface="Aller"/>
              </a:rPr>
              <a:t> </a:t>
            </a:r>
            <a:r>
              <a:rPr lang="en-US" sz="3600" dirty="0" err="1">
                <a:solidFill>
                  <a:schemeClr val="bg1">
                    <a:lumMod val="50000"/>
                  </a:schemeClr>
                </a:solidFill>
                <a:latin typeface="Aller"/>
                <a:cs typeface="Aller"/>
              </a:rPr>
              <a:t>lignes</a:t>
            </a:r>
            <a:endParaRPr lang="en-US" sz="3600" dirty="0">
              <a:solidFill>
                <a:schemeClr val="bg1">
                  <a:lumMod val="50000"/>
                </a:schemeClr>
              </a:solidFill>
              <a:latin typeface="Aller"/>
              <a:cs typeface="Aller"/>
            </a:endParaRPr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430" y="78268"/>
            <a:ext cx="533786" cy="676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11649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8665</TotalTime>
  <Words>85</Words>
  <Application>Microsoft Office PowerPoint</Application>
  <PresentationFormat>Affichage à l'écran (16:9)</PresentationFormat>
  <Paragraphs>11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Aller</vt:lpstr>
      <vt:lpstr>Arial</vt:lpstr>
      <vt:lpstr>Calibri</vt:lpstr>
      <vt:lpstr>Office Theme</vt:lpstr>
      <vt:lpstr>      </vt:lpstr>
      <vt:lpstr>Votre présentation en quelques lignes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Novartis  Pharmaceuticals</dc:title>
  <dc:creator>Andrew Carraro</dc:creator>
  <cp:lastModifiedBy>HP Inc.</cp:lastModifiedBy>
  <cp:revision>152</cp:revision>
  <dcterms:created xsi:type="dcterms:W3CDTF">2013-10-16T03:46:02Z</dcterms:created>
  <dcterms:modified xsi:type="dcterms:W3CDTF">2022-03-08T08:48:51Z</dcterms:modified>
</cp:coreProperties>
</file>